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7DCCAA-3934-43A7-97EF-C20268F251AA}" type="datetimeFigureOut">
              <a:rPr lang="fr-FR" smtClean="0"/>
              <a:t>29/12/2018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0A49FFD-634B-4ED8-A800-457AC72F4EE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 tous nos partenaires qui contribuent à la bonne marche du Club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27984" y="3717032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/>
              <a:t>MERCI</a:t>
            </a:r>
            <a:endParaRPr lang="fr-FR" sz="8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6"/>
    </mc:Choice>
    <mc:Fallback xmlns="">
      <p:transition spd="slow" advTm="5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59" y="836712"/>
            <a:ext cx="9144000" cy="322118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9"/>
    </mc:Choice>
    <mc:Fallback xmlns="">
      <p:transition spd="slow" advTm="4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22" y="-171400"/>
            <a:ext cx="9864905" cy="7596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"/>
    </mc:Choice>
    <mc:Fallback xmlns="">
      <p:transition spd="slow" advTm="3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596000" cy="5064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7"/>
    </mc:Choice>
    <mc:Fallback xmlns="">
      <p:transition spd="slow" advTm="3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3" y="-17813360"/>
            <a:ext cx="23558493" cy="32400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5"/>
    </mc:Choice>
    <mc:Fallback xmlns="">
      <p:transition spd="slow" advTm="4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1052736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Accent SF" pitchFamily="2" charset="0"/>
              </a:rPr>
              <a:t>Comme nous, faites confiance à nos partenaires. </a:t>
            </a:r>
            <a:endParaRPr lang="fr-FR" sz="6000" dirty="0">
              <a:latin typeface="Accent SF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7"/>
    </mc:Choice>
    <mc:Fallback xmlns="">
      <p:transition spd="slow" advTm="9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30" y="-99392"/>
            <a:ext cx="7309440" cy="511256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8"/>
    </mc:Choice>
    <mc:Fallback xmlns="">
      <p:transition spd="slow" advTm="3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2" y="134211"/>
            <a:ext cx="9864000" cy="502872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2"/>
    </mc:Choice>
    <mc:Fallback xmlns="">
      <p:transition spd="slow" advTm="4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504056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1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"/>
    </mc:Choice>
    <mc:Fallback xmlns="">
      <p:transition spd="slow" advTm="3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9640" y="-8236296"/>
            <a:ext cx="18616059" cy="13536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"/>
    </mc:Choice>
    <mc:Fallback xmlns="">
      <p:transition spd="slow" advTm="3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13"/>
            <a:ext cx="8775000" cy="5616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6"/>
    </mc:Choice>
    <mc:Fallback xmlns="">
      <p:transition spd="slow" advTm="4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586"/>
            <a:ext cx="6859490" cy="5076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"/>
    </mc:Choice>
    <mc:Fallback xmlns="">
      <p:transition spd="slow" advTm="3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-471163"/>
            <a:ext cx="43619114" cy="31716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1"/>
    </mc:Choice>
    <mc:Fallback xmlns="">
      <p:transition spd="slow" advTm="3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6542" y="-27606448"/>
            <a:ext cx="27808115" cy="36000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8"/>
    </mc:Choice>
    <mc:Fallback xmlns="">
      <p:transition spd="slow" advTm="3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175</TotalTime>
  <Words>23</Words>
  <Application>Microsoft Office PowerPoint</Application>
  <PresentationFormat>Affichage à l'écran (4:3)</PresentationFormat>
  <Paragraphs>5</Paragraphs>
  <Slides>14</Slides>
  <Notes>0</Notes>
  <HiddenSlides>0</HiddenSlides>
  <MMClips>14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Angles</vt:lpstr>
      <vt:lpstr>A tous nos partenaires qui contribuent à la bonne marche du Club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tous nos partenaires qui contribuent à la bonne marche du Club</dc:title>
  <dc:creator>Maurice</dc:creator>
  <cp:lastModifiedBy>Maurice MARIOGE</cp:lastModifiedBy>
  <cp:revision>13</cp:revision>
  <dcterms:created xsi:type="dcterms:W3CDTF">2017-01-11T13:38:33Z</dcterms:created>
  <dcterms:modified xsi:type="dcterms:W3CDTF">2018-12-29T17:38:46Z</dcterms:modified>
</cp:coreProperties>
</file>